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</a:t>
            </a:r>
            <a:r>
              <a:rPr lang="es-MX" sz="1200" dirty="0" smtClean="0">
                <a:latin typeface="Candara" panose="020E0502030303020204" pitchFamily="34" charset="0"/>
              </a:rPr>
              <a:t>07 </a:t>
            </a:r>
            <a:r>
              <a:rPr lang="es-MX" sz="1200" dirty="0" smtClean="0">
                <a:latin typeface="Candara" panose="020E0502030303020204" pitchFamily="34" charset="0"/>
              </a:rPr>
              <a:t>octu</a:t>
            </a:r>
            <a:r>
              <a:rPr lang="es-MX" sz="1200" dirty="0" smtClean="0">
                <a:latin typeface="Candara" panose="020E0502030303020204" pitchFamily="34" charset="0"/>
              </a:rPr>
              <a:t>bre </a:t>
            </a:r>
            <a:r>
              <a:rPr lang="es-MX" sz="1200" dirty="0" smtClean="0">
                <a:latin typeface="Candara" panose="020E0502030303020204" pitchFamily="34" charset="0"/>
              </a:rPr>
              <a:t>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316152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00300" algn="l"/>
                        </a:tabLst>
                        <a:defRPr/>
                      </a:pPr>
                      <a:r>
                        <a:rPr kumimoji="0" lang="es-MX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 la fecha de actualización no se solicitaron Licencias en el mes de </a:t>
                      </a:r>
                      <a:r>
                        <a:rPr kumimoji="0" lang="es-MX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Septiembre </a:t>
                      </a:r>
                      <a:r>
                        <a:rPr kumimoji="0" lang="es-MX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por parte del personal adscrito al Tribunal de Conciliación y Arbitraje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12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11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11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11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55</Words>
  <Application>Microsoft Office PowerPoint</Application>
  <PresentationFormat>Carta (216 x 279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68</cp:revision>
  <dcterms:created xsi:type="dcterms:W3CDTF">2017-10-16T15:52:26Z</dcterms:created>
  <dcterms:modified xsi:type="dcterms:W3CDTF">2019-09-24T23:04:06Z</dcterms:modified>
</cp:coreProperties>
</file>